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1474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92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074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398268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9992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88087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932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0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810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978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66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1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30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030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650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53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14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35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riliahoshino/IFSP_Hortolandia_2025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Monitoramento de Horta Inteligente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IFSP – Hortolândia - </a:t>
            </a:r>
            <a:r>
              <a:rPr dirty="0" err="1"/>
              <a:t>Projeto</a:t>
            </a:r>
            <a:r>
              <a:rPr dirty="0"/>
              <a:t> IoT – 2025</a:t>
            </a:r>
            <a:endParaRPr lang="pt-BR" dirty="0"/>
          </a:p>
          <a:p>
            <a:endParaRPr lang="pt-BR" dirty="0"/>
          </a:p>
          <a:p>
            <a:r>
              <a:rPr lang="pt-BR" dirty="0"/>
              <a:t>Marília </a:t>
            </a:r>
            <a:r>
              <a:rPr lang="pt-BR" dirty="0" err="1"/>
              <a:t>Zeniti</a:t>
            </a:r>
            <a:r>
              <a:rPr lang="pt-BR" dirty="0"/>
              <a:t> Hoshino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Benefícios do Sistema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400" dirty="0"/>
              <a:t>- </a:t>
            </a:r>
            <a:r>
              <a:rPr sz="2400" dirty="0" err="1"/>
              <a:t>Redução</a:t>
            </a:r>
            <a:r>
              <a:rPr sz="2400" dirty="0"/>
              <a:t> no </a:t>
            </a:r>
            <a:r>
              <a:rPr sz="2400" dirty="0" err="1"/>
              <a:t>consumo</a:t>
            </a:r>
            <a:r>
              <a:rPr sz="2400" dirty="0"/>
              <a:t> de </a:t>
            </a:r>
            <a:r>
              <a:rPr sz="2400" dirty="0" err="1"/>
              <a:t>água</a:t>
            </a:r>
            <a:endParaRPr sz="2400" dirty="0"/>
          </a:p>
          <a:p>
            <a:r>
              <a:rPr sz="2400" dirty="0"/>
              <a:t>- </a:t>
            </a:r>
            <a:r>
              <a:rPr sz="2400" dirty="0" err="1"/>
              <a:t>Monitoramento</a:t>
            </a:r>
            <a:r>
              <a:rPr sz="2400" dirty="0"/>
              <a:t> </a:t>
            </a:r>
            <a:r>
              <a:rPr sz="2400" dirty="0" err="1"/>
              <a:t>remoto</a:t>
            </a:r>
            <a:endParaRPr sz="2400" dirty="0"/>
          </a:p>
          <a:p>
            <a:r>
              <a:rPr sz="2400" dirty="0"/>
              <a:t>- </a:t>
            </a:r>
            <a:r>
              <a:rPr sz="2400" dirty="0" err="1"/>
              <a:t>Tomada</a:t>
            </a:r>
            <a:r>
              <a:rPr sz="2400" dirty="0"/>
              <a:t> de </a:t>
            </a:r>
            <a:r>
              <a:rPr sz="2400" dirty="0" err="1"/>
              <a:t>decisão</a:t>
            </a:r>
            <a:r>
              <a:rPr sz="2400" dirty="0"/>
              <a:t> com base </a:t>
            </a:r>
            <a:r>
              <a:rPr sz="2400" dirty="0" err="1"/>
              <a:t>em</a:t>
            </a:r>
            <a:r>
              <a:rPr sz="2400" dirty="0"/>
              <a:t> dados</a:t>
            </a:r>
          </a:p>
          <a:p>
            <a:r>
              <a:rPr sz="2400" dirty="0"/>
              <a:t>- </a:t>
            </a:r>
            <a:r>
              <a:rPr sz="2400" dirty="0" err="1"/>
              <a:t>Automação</a:t>
            </a:r>
            <a:r>
              <a:rPr sz="2400" dirty="0"/>
              <a:t> e </a:t>
            </a:r>
            <a:r>
              <a:rPr sz="2400" dirty="0" err="1"/>
              <a:t>eficiência</a:t>
            </a:r>
            <a:r>
              <a:rPr sz="2400" dirty="0"/>
              <a:t> no </a:t>
            </a:r>
            <a:r>
              <a:rPr sz="2400" dirty="0" err="1"/>
              <a:t>cuidado</a:t>
            </a:r>
            <a:r>
              <a:rPr sz="2400" dirty="0"/>
              <a:t> com as </a:t>
            </a:r>
            <a:r>
              <a:rPr sz="2400" dirty="0" err="1"/>
              <a:t>plantas</a:t>
            </a:r>
            <a:endParaRPr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Conclusão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400" dirty="0"/>
              <a:t>O </a:t>
            </a:r>
            <a:r>
              <a:rPr sz="2400" dirty="0" err="1"/>
              <a:t>projeto</a:t>
            </a:r>
            <a:r>
              <a:rPr sz="2400" dirty="0"/>
              <a:t> de </a:t>
            </a:r>
            <a:r>
              <a:rPr sz="2400" dirty="0" err="1"/>
              <a:t>horta</a:t>
            </a:r>
            <a:r>
              <a:rPr sz="2400" dirty="0"/>
              <a:t> </a:t>
            </a:r>
            <a:r>
              <a:rPr sz="2400" dirty="0" err="1"/>
              <a:t>inteligente</a:t>
            </a:r>
            <a:r>
              <a:rPr sz="2400" dirty="0"/>
              <a:t> </a:t>
            </a:r>
            <a:r>
              <a:rPr sz="2400" dirty="0" err="1"/>
              <a:t>demonstrou</a:t>
            </a:r>
            <a:r>
              <a:rPr sz="2400" dirty="0"/>
              <a:t> ser </a:t>
            </a:r>
            <a:r>
              <a:rPr sz="2400" dirty="0" err="1"/>
              <a:t>viável</a:t>
            </a:r>
            <a:r>
              <a:rPr sz="2400" dirty="0"/>
              <a:t> e </a:t>
            </a:r>
            <a:r>
              <a:rPr sz="2400" dirty="0" err="1"/>
              <a:t>eficiente</a:t>
            </a:r>
            <a:r>
              <a:rPr sz="2400" dirty="0"/>
              <a:t>, </a:t>
            </a:r>
            <a:r>
              <a:rPr sz="2400" dirty="0" err="1"/>
              <a:t>permitindo</a:t>
            </a:r>
            <a:r>
              <a:rPr sz="2400" dirty="0"/>
              <a:t> o </a:t>
            </a:r>
            <a:r>
              <a:rPr sz="2400" dirty="0" err="1"/>
              <a:t>acompanhamento</a:t>
            </a:r>
            <a:r>
              <a:rPr sz="2400" dirty="0"/>
              <a:t> das </a:t>
            </a:r>
            <a:r>
              <a:rPr sz="2400" dirty="0" err="1"/>
              <a:t>condições</a:t>
            </a:r>
            <a:r>
              <a:rPr sz="2400" dirty="0"/>
              <a:t> do solo e </a:t>
            </a:r>
            <a:r>
              <a:rPr sz="2400" dirty="0" err="1"/>
              <a:t>clima</a:t>
            </a:r>
            <a:r>
              <a:rPr sz="2400" dirty="0"/>
              <a:t> local </a:t>
            </a:r>
            <a:r>
              <a:rPr sz="2400" dirty="0" err="1"/>
              <a:t>em</a:t>
            </a:r>
            <a:r>
              <a:rPr sz="2400" dirty="0"/>
              <a:t> tempo real. Essa </a:t>
            </a:r>
            <a:r>
              <a:rPr sz="2400" dirty="0" err="1"/>
              <a:t>tecnologia</a:t>
            </a:r>
            <a:r>
              <a:rPr sz="2400" dirty="0"/>
              <a:t> </a:t>
            </a:r>
            <a:r>
              <a:rPr sz="2400" dirty="0" err="1"/>
              <a:t>pode</a:t>
            </a:r>
            <a:r>
              <a:rPr sz="2400" dirty="0"/>
              <a:t> ser </a:t>
            </a:r>
            <a:r>
              <a:rPr sz="2400" dirty="0" err="1"/>
              <a:t>aplicada</a:t>
            </a:r>
            <a:r>
              <a:rPr sz="2400" dirty="0"/>
              <a:t> </a:t>
            </a:r>
            <a:r>
              <a:rPr sz="2400" dirty="0" err="1"/>
              <a:t>em</a:t>
            </a:r>
            <a:r>
              <a:rPr sz="2400" dirty="0"/>
              <a:t> </a:t>
            </a:r>
            <a:r>
              <a:rPr sz="2400" dirty="0" err="1"/>
              <a:t>diferentes</a:t>
            </a:r>
            <a:r>
              <a:rPr sz="2400" dirty="0"/>
              <a:t> </a:t>
            </a:r>
            <a:r>
              <a:rPr sz="2400" dirty="0" err="1"/>
              <a:t>escalas</a:t>
            </a:r>
            <a:r>
              <a:rPr sz="2400" dirty="0"/>
              <a:t> e </a:t>
            </a:r>
            <a:r>
              <a:rPr sz="2400" dirty="0" err="1"/>
              <a:t>aprimorada</a:t>
            </a:r>
            <a:r>
              <a:rPr sz="2400" dirty="0"/>
              <a:t> com </a:t>
            </a:r>
            <a:r>
              <a:rPr sz="2400" dirty="0" err="1"/>
              <a:t>recursos</a:t>
            </a:r>
            <a:r>
              <a:rPr sz="2400" dirty="0"/>
              <a:t> </a:t>
            </a:r>
            <a:r>
              <a:rPr sz="2400" dirty="0" err="1"/>
              <a:t>como</a:t>
            </a:r>
            <a:r>
              <a:rPr sz="2400" dirty="0"/>
              <a:t> </a:t>
            </a:r>
            <a:r>
              <a:rPr sz="2400" dirty="0" err="1"/>
              <a:t>irrigação</a:t>
            </a:r>
            <a:r>
              <a:rPr sz="2400" dirty="0"/>
              <a:t> </a:t>
            </a:r>
            <a:r>
              <a:rPr sz="2400" dirty="0" err="1"/>
              <a:t>automatizada</a:t>
            </a:r>
            <a:r>
              <a:rPr sz="2400" dirty="0"/>
              <a:t> e </a:t>
            </a:r>
            <a:r>
              <a:rPr sz="2400" dirty="0" err="1"/>
              <a:t>integração</a:t>
            </a:r>
            <a:r>
              <a:rPr sz="2400" dirty="0"/>
              <a:t> com </a:t>
            </a:r>
            <a:r>
              <a:rPr sz="2400" dirty="0" err="1"/>
              <a:t>aplicativos</a:t>
            </a:r>
            <a:r>
              <a:rPr sz="2400" dirty="0"/>
              <a:t>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0216B5-5406-0227-0CE9-0F37D0654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6FA3A80-E93C-F2BA-E998-80527DE48B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99" y="2160590"/>
            <a:ext cx="6817568" cy="3880773"/>
          </a:xfrm>
        </p:spPr>
        <p:txBody>
          <a:bodyPr/>
          <a:lstStyle/>
          <a:p>
            <a:r>
              <a:rPr lang="pt-BR" dirty="0"/>
              <a:t>Projeto no </a:t>
            </a:r>
            <a:r>
              <a:rPr lang="pt-BR" dirty="0" err="1"/>
              <a:t>github</a:t>
            </a:r>
            <a:endParaRPr lang="pt-BR" dirty="0"/>
          </a:p>
          <a:p>
            <a:r>
              <a:rPr lang="pt-BR" dirty="0">
                <a:hlinkClick r:id="rId2"/>
              </a:rPr>
              <a:t>https://github.com/mariliahoshino/IFSP_Hortolandia_2025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43264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Introdução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400" dirty="0"/>
              <a:t>Com o </a:t>
            </a:r>
            <a:r>
              <a:rPr sz="2400" dirty="0" err="1"/>
              <a:t>avanço</a:t>
            </a:r>
            <a:r>
              <a:rPr sz="2400" dirty="0"/>
              <a:t> da Internet das </a:t>
            </a:r>
            <a:r>
              <a:rPr sz="2400" dirty="0" err="1"/>
              <a:t>Coisas</a:t>
            </a:r>
            <a:r>
              <a:rPr sz="2400" dirty="0"/>
              <a:t> (IoT), </a:t>
            </a:r>
            <a:r>
              <a:rPr sz="2400" dirty="0" err="1"/>
              <a:t>tornou</a:t>
            </a:r>
            <a:r>
              <a:rPr sz="2400" dirty="0"/>
              <a:t>-se </a:t>
            </a:r>
            <a:r>
              <a:rPr sz="2400" dirty="0" err="1"/>
              <a:t>possível</a:t>
            </a:r>
            <a:r>
              <a:rPr sz="2400" dirty="0"/>
              <a:t> </a:t>
            </a:r>
            <a:r>
              <a:rPr sz="2400" dirty="0" err="1"/>
              <a:t>automatizar</a:t>
            </a:r>
            <a:r>
              <a:rPr sz="2400" dirty="0"/>
              <a:t> e </a:t>
            </a:r>
            <a:r>
              <a:rPr sz="2400" dirty="0" err="1"/>
              <a:t>monitorar</a:t>
            </a:r>
            <a:r>
              <a:rPr sz="2400" dirty="0"/>
              <a:t> </a:t>
            </a:r>
            <a:r>
              <a:rPr sz="2400" dirty="0" err="1"/>
              <a:t>hortas</a:t>
            </a:r>
            <a:r>
              <a:rPr sz="2400" dirty="0"/>
              <a:t> de forma </a:t>
            </a:r>
            <a:r>
              <a:rPr sz="2400" dirty="0" err="1"/>
              <a:t>inteligente</a:t>
            </a:r>
            <a:r>
              <a:rPr sz="2400" dirty="0"/>
              <a:t>. Este </a:t>
            </a:r>
            <a:r>
              <a:rPr sz="2400" dirty="0" err="1"/>
              <a:t>projeto</a:t>
            </a:r>
            <a:r>
              <a:rPr sz="2400" dirty="0"/>
              <a:t> visa </a:t>
            </a:r>
            <a:r>
              <a:rPr sz="2400" dirty="0" err="1"/>
              <a:t>aplicar</a:t>
            </a:r>
            <a:r>
              <a:rPr sz="2400" dirty="0"/>
              <a:t> </a:t>
            </a:r>
            <a:r>
              <a:rPr sz="2400" dirty="0" err="1"/>
              <a:t>sensores</a:t>
            </a:r>
            <a:r>
              <a:rPr sz="2400" dirty="0"/>
              <a:t> para coleta de dados </a:t>
            </a:r>
            <a:r>
              <a:rPr sz="2400" dirty="0" err="1"/>
              <a:t>ambientais</a:t>
            </a:r>
            <a:r>
              <a:rPr sz="2400" dirty="0"/>
              <a:t>, </a:t>
            </a:r>
            <a:r>
              <a:rPr sz="2400" dirty="0" err="1"/>
              <a:t>melhorando</a:t>
            </a:r>
            <a:r>
              <a:rPr sz="2400" dirty="0"/>
              <a:t> a </a:t>
            </a:r>
            <a:r>
              <a:rPr sz="2400" dirty="0" err="1"/>
              <a:t>eficiência</a:t>
            </a:r>
            <a:r>
              <a:rPr sz="2400" dirty="0"/>
              <a:t> do </a:t>
            </a:r>
            <a:r>
              <a:rPr sz="2400" dirty="0" err="1"/>
              <a:t>cultivo</a:t>
            </a:r>
            <a:r>
              <a:rPr sz="2400" dirty="0"/>
              <a:t> e </a:t>
            </a:r>
            <a:r>
              <a:rPr sz="2400" dirty="0" err="1"/>
              <a:t>reduzindo</a:t>
            </a:r>
            <a:r>
              <a:rPr sz="2400" dirty="0"/>
              <a:t> </a:t>
            </a:r>
            <a:r>
              <a:rPr sz="2400" dirty="0" err="1"/>
              <a:t>desperdícios</a:t>
            </a:r>
            <a:r>
              <a:rPr sz="2400" dirty="0"/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Objetivo do Projeto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400" dirty="0" err="1"/>
              <a:t>Desenvolver</a:t>
            </a:r>
            <a:r>
              <a:rPr sz="2400" dirty="0"/>
              <a:t> um </a:t>
            </a:r>
            <a:r>
              <a:rPr sz="2400" dirty="0" err="1"/>
              <a:t>sistema</a:t>
            </a:r>
            <a:r>
              <a:rPr sz="2400" dirty="0"/>
              <a:t> de </a:t>
            </a:r>
            <a:r>
              <a:rPr sz="2400" dirty="0" err="1"/>
              <a:t>monitoramento</a:t>
            </a:r>
            <a:r>
              <a:rPr sz="2400" dirty="0"/>
              <a:t> de </a:t>
            </a:r>
            <a:r>
              <a:rPr sz="2400" dirty="0" err="1"/>
              <a:t>horta</a:t>
            </a:r>
            <a:r>
              <a:rPr sz="2400" dirty="0"/>
              <a:t> </a:t>
            </a:r>
            <a:r>
              <a:rPr sz="2400" dirty="0" err="1"/>
              <a:t>inteligente</a:t>
            </a:r>
            <a:r>
              <a:rPr sz="2400" dirty="0"/>
              <a:t> </a:t>
            </a:r>
            <a:r>
              <a:rPr sz="2400" dirty="0" err="1"/>
              <a:t>utilizando</a:t>
            </a:r>
            <a:r>
              <a:rPr sz="2400" dirty="0"/>
              <a:t> </a:t>
            </a:r>
            <a:r>
              <a:rPr sz="2400" dirty="0" err="1"/>
              <a:t>sensores</a:t>
            </a:r>
            <a:r>
              <a:rPr sz="2400" dirty="0"/>
              <a:t> de </a:t>
            </a:r>
            <a:r>
              <a:rPr sz="2400" dirty="0" err="1"/>
              <a:t>umidade</a:t>
            </a:r>
            <a:r>
              <a:rPr sz="2400" dirty="0"/>
              <a:t>, </a:t>
            </a:r>
            <a:r>
              <a:rPr sz="2400" dirty="0" err="1"/>
              <a:t>temperatura</a:t>
            </a:r>
            <a:r>
              <a:rPr sz="2400" dirty="0"/>
              <a:t> e </a:t>
            </a:r>
            <a:r>
              <a:rPr sz="2400" dirty="0" err="1"/>
              <a:t>umidade</a:t>
            </a:r>
            <a:r>
              <a:rPr sz="2400" dirty="0"/>
              <a:t> do </a:t>
            </a:r>
            <a:r>
              <a:rPr sz="2400" dirty="0" err="1"/>
              <a:t>ar</a:t>
            </a:r>
            <a:r>
              <a:rPr sz="2400" dirty="0"/>
              <a:t>, com </a:t>
            </a:r>
            <a:r>
              <a:rPr sz="2400" dirty="0" err="1"/>
              <a:t>microcontrolador</a:t>
            </a:r>
            <a:r>
              <a:rPr sz="2400" dirty="0"/>
              <a:t> e </a:t>
            </a:r>
            <a:r>
              <a:rPr sz="2400" dirty="0" err="1"/>
              <a:t>conectividade</a:t>
            </a:r>
            <a:r>
              <a:rPr sz="2400" dirty="0"/>
              <a:t>, </a:t>
            </a:r>
            <a:r>
              <a:rPr sz="2400" dirty="0" err="1"/>
              <a:t>permitindo</a:t>
            </a:r>
            <a:r>
              <a:rPr sz="2400" dirty="0"/>
              <a:t> a coleta e </a:t>
            </a:r>
            <a:r>
              <a:rPr sz="2400" dirty="0" err="1"/>
              <a:t>análise</a:t>
            </a:r>
            <a:r>
              <a:rPr sz="2400" dirty="0"/>
              <a:t> de dados </a:t>
            </a:r>
            <a:r>
              <a:rPr sz="2400" dirty="0" err="1"/>
              <a:t>em</a:t>
            </a:r>
            <a:r>
              <a:rPr sz="2400" dirty="0"/>
              <a:t> tempo real para </a:t>
            </a:r>
            <a:r>
              <a:rPr sz="2400" dirty="0" err="1"/>
              <a:t>tomada</a:t>
            </a:r>
            <a:r>
              <a:rPr sz="2400" dirty="0"/>
              <a:t> de </a:t>
            </a:r>
            <a:r>
              <a:rPr sz="2400" dirty="0" err="1"/>
              <a:t>decisões</a:t>
            </a:r>
            <a:r>
              <a:rPr sz="2400" dirty="0"/>
              <a:t> no </a:t>
            </a:r>
            <a:r>
              <a:rPr sz="2400" dirty="0" err="1"/>
              <a:t>cuidado</a:t>
            </a:r>
            <a:r>
              <a:rPr sz="2400" dirty="0"/>
              <a:t> das </a:t>
            </a:r>
            <a:r>
              <a:rPr sz="2400" dirty="0" err="1"/>
              <a:t>plantas</a:t>
            </a:r>
            <a:r>
              <a:rPr sz="2400" dirty="0"/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Componentes</a:t>
            </a:r>
            <a:r>
              <a:rPr dirty="0"/>
              <a:t> </a:t>
            </a:r>
            <a:r>
              <a:t>Utilizados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/>
              <a:t>- </a:t>
            </a:r>
            <a:r>
              <a:rPr dirty="0" err="1"/>
              <a:t>Microcontrolador</a:t>
            </a:r>
            <a:r>
              <a:rPr dirty="0"/>
              <a:t> ESP32</a:t>
            </a:r>
          </a:p>
          <a:p>
            <a:r>
              <a:rPr dirty="0"/>
              <a:t>- Sensor de </a:t>
            </a:r>
            <a:r>
              <a:rPr dirty="0" err="1"/>
              <a:t>Umidade</a:t>
            </a:r>
            <a:r>
              <a:rPr dirty="0"/>
              <a:t> do Solo (</a:t>
            </a:r>
            <a:r>
              <a:rPr dirty="0" err="1"/>
              <a:t>capacitivo</a:t>
            </a:r>
            <a:r>
              <a:rPr dirty="0"/>
              <a:t>)</a:t>
            </a:r>
          </a:p>
          <a:p>
            <a:r>
              <a:rPr dirty="0"/>
              <a:t>- Fonte de </a:t>
            </a:r>
            <a:r>
              <a:rPr dirty="0" err="1"/>
              <a:t>alimentação</a:t>
            </a:r>
            <a:endParaRPr dirty="0"/>
          </a:p>
          <a:p>
            <a:r>
              <a:rPr dirty="0"/>
              <a:t>- Jumpers e protoboard</a:t>
            </a:r>
          </a:p>
          <a:p>
            <a:r>
              <a:rPr dirty="0"/>
              <a:t>- Caixa de </a:t>
            </a:r>
            <a:r>
              <a:rPr dirty="0" err="1"/>
              <a:t>proteção</a:t>
            </a:r>
            <a:r>
              <a:rPr dirty="0"/>
              <a:t> e </a:t>
            </a:r>
            <a:r>
              <a:rPr dirty="0" err="1"/>
              <a:t>abrigo</a:t>
            </a:r>
            <a:r>
              <a:rPr dirty="0"/>
              <a:t> para sensor</a:t>
            </a:r>
            <a:endParaRPr lang="pt-BR" dirty="0"/>
          </a:p>
          <a:p>
            <a:r>
              <a:rPr lang="pt-BR" dirty="0"/>
              <a:t>- *Sensor DHT11 / DHT22 (temperatura e umidade)</a:t>
            </a:r>
          </a:p>
          <a:p>
            <a:r>
              <a:rPr lang="pt-BR" dirty="0"/>
              <a:t>- *Módulo relé</a:t>
            </a:r>
          </a:p>
          <a:p>
            <a:pPr marL="0" indent="0">
              <a:buNone/>
            </a:pPr>
            <a:r>
              <a:rPr lang="pt-BR" sz="1200" dirty="0"/>
              <a:t>* Se der tempo vamos utilizar</a:t>
            </a:r>
          </a:p>
          <a:p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Montagem do Sistema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</p:txBody>
      </p:sp>
      <p:pic>
        <p:nvPicPr>
          <p:cNvPr id="4" name="Picture 3" descr="100004984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" y="1814976"/>
            <a:ext cx="4060475" cy="2286000"/>
          </a:xfrm>
          <a:prstGeom prst="rect">
            <a:avLst/>
          </a:prstGeom>
        </p:spPr>
      </p:pic>
      <p:pic>
        <p:nvPicPr>
          <p:cNvPr id="5" name="Picture 4" descr="20241015_17354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800" y="2514600"/>
            <a:ext cx="40640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Instalação em Campo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</p:txBody>
      </p:sp>
      <p:pic>
        <p:nvPicPr>
          <p:cNvPr id="4" name="Picture 3" descr="20241015_19121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56896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Encapsulamento dos Sensores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Proteção do DHT 11/22 da chuva</a:t>
            </a:r>
            <a:endParaRPr dirty="0"/>
          </a:p>
        </p:txBody>
      </p:sp>
      <p:pic>
        <p:nvPicPr>
          <p:cNvPr id="4" name="Picture 3" descr="20241025_13574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83" y="2664197"/>
            <a:ext cx="5689600" cy="3200400"/>
          </a:xfrm>
          <a:prstGeom prst="rect">
            <a:avLst/>
          </a:prstGeom>
        </p:spPr>
      </p:pic>
      <p:pic>
        <p:nvPicPr>
          <p:cNvPr id="5" name="Picture 4" descr="20241112_10182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3567" y="2664197"/>
            <a:ext cx="1800225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Caixa de Controle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</p:txBody>
      </p:sp>
      <p:pic>
        <p:nvPicPr>
          <p:cNvPr id="4" name="Picture 3" descr="20241112_10184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62981"/>
            <a:ext cx="1800225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Danos</a:t>
            </a:r>
            <a:r>
              <a:rPr dirty="0"/>
              <a:t> do </a:t>
            </a:r>
            <a:r>
              <a:rPr dirty="0" err="1"/>
              <a:t>Excesso</a:t>
            </a:r>
            <a:r>
              <a:rPr dirty="0"/>
              <a:t> de </a:t>
            </a:r>
            <a:r>
              <a:rPr dirty="0" err="1"/>
              <a:t>Água</a:t>
            </a:r>
            <a:r>
              <a:rPr dirty="0"/>
              <a:t> e o Fungo </a:t>
            </a:r>
            <a:r>
              <a:rPr dirty="0" err="1"/>
              <a:t>Ferrugem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8" y="2160590"/>
            <a:ext cx="4031587" cy="4510798"/>
          </a:xfrm>
        </p:spPr>
        <p:txBody>
          <a:bodyPr>
            <a:normAutofit/>
          </a:bodyPr>
          <a:lstStyle/>
          <a:p>
            <a:r>
              <a:rPr dirty="0"/>
              <a:t>**</a:t>
            </a:r>
            <a:r>
              <a:rPr dirty="0" err="1"/>
              <a:t>Excesso</a:t>
            </a:r>
            <a:r>
              <a:rPr dirty="0"/>
              <a:t> de </a:t>
            </a:r>
            <a:r>
              <a:rPr dirty="0" err="1"/>
              <a:t>Água</a:t>
            </a:r>
            <a:r>
              <a:rPr dirty="0"/>
              <a:t> </a:t>
            </a:r>
            <a:r>
              <a:rPr dirty="0" err="1"/>
              <a:t>na</a:t>
            </a:r>
            <a:r>
              <a:rPr dirty="0"/>
              <a:t> </a:t>
            </a:r>
            <a:r>
              <a:rPr dirty="0" err="1"/>
              <a:t>Irrigação</a:t>
            </a:r>
            <a:r>
              <a:rPr dirty="0"/>
              <a:t>:**</a:t>
            </a:r>
          </a:p>
          <a:p>
            <a:r>
              <a:rPr dirty="0"/>
              <a:t>- </a:t>
            </a:r>
            <a:r>
              <a:rPr dirty="0" err="1"/>
              <a:t>Reduz</a:t>
            </a:r>
            <a:r>
              <a:rPr dirty="0"/>
              <a:t> a </a:t>
            </a:r>
            <a:r>
              <a:rPr dirty="0" err="1"/>
              <a:t>oxigenação</a:t>
            </a:r>
            <a:r>
              <a:rPr dirty="0"/>
              <a:t> no solo, </a:t>
            </a:r>
            <a:r>
              <a:rPr dirty="0" err="1"/>
              <a:t>sufocando</a:t>
            </a:r>
            <a:r>
              <a:rPr dirty="0"/>
              <a:t> as </a:t>
            </a:r>
            <a:r>
              <a:rPr dirty="0" err="1"/>
              <a:t>raízes</a:t>
            </a:r>
            <a:endParaRPr dirty="0"/>
          </a:p>
          <a:p>
            <a:r>
              <a:rPr dirty="0"/>
              <a:t>- </a:t>
            </a:r>
            <a:r>
              <a:rPr dirty="0" err="1"/>
              <a:t>Favorece</a:t>
            </a:r>
            <a:r>
              <a:rPr dirty="0"/>
              <a:t> o </a:t>
            </a:r>
            <a:r>
              <a:rPr dirty="0" err="1"/>
              <a:t>apodrecimento</a:t>
            </a:r>
            <a:r>
              <a:rPr dirty="0"/>
              <a:t> das </a:t>
            </a:r>
            <a:r>
              <a:rPr dirty="0" err="1"/>
              <a:t>raízes</a:t>
            </a:r>
            <a:endParaRPr dirty="0"/>
          </a:p>
          <a:p>
            <a:r>
              <a:rPr dirty="0"/>
              <a:t>- </a:t>
            </a:r>
            <a:r>
              <a:rPr dirty="0" err="1"/>
              <a:t>Diminui</a:t>
            </a:r>
            <a:r>
              <a:rPr dirty="0"/>
              <a:t> a </a:t>
            </a:r>
            <a:r>
              <a:rPr dirty="0" err="1"/>
              <a:t>absorção</a:t>
            </a:r>
            <a:r>
              <a:rPr dirty="0"/>
              <a:t> de </a:t>
            </a:r>
            <a:r>
              <a:rPr dirty="0" err="1"/>
              <a:t>nutrientes</a:t>
            </a:r>
            <a:endParaRPr dirty="0"/>
          </a:p>
          <a:p>
            <a:r>
              <a:rPr dirty="0"/>
              <a:t>- </a:t>
            </a:r>
            <a:r>
              <a:rPr dirty="0" err="1"/>
              <a:t>Aumenta</a:t>
            </a:r>
            <a:r>
              <a:rPr dirty="0"/>
              <a:t> o </a:t>
            </a:r>
            <a:r>
              <a:rPr dirty="0" err="1"/>
              <a:t>risco</a:t>
            </a:r>
            <a:r>
              <a:rPr dirty="0"/>
              <a:t> de </a:t>
            </a:r>
            <a:r>
              <a:rPr dirty="0" err="1"/>
              <a:t>proliferação</a:t>
            </a:r>
            <a:r>
              <a:rPr dirty="0"/>
              <a:t> de </a:t>
            </a:r>
            <a:r>
              <a:rPr dirty="0" err="1"/>
              <a:t>fungos</a:t>
            </a:r>
            <a:r>
              <a:rPr dirty="0"/>
              <a:t> e </a:t>
            </a:r>
            <a:r>
              <a:rPr dirty="0" err="1"/>
              <a:t>bactérias</a:t>
            </a:r>
            <a:endParaRPr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7A7C5C7-84C3-EB72-3212-2B89E80B4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186" y="2160590"/>
            <a:ext cx="4132162" cy="43107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</TotalTime>
  <Words>310</Words>
  <Application>Microsoft Office PowerPoint</Application>
  <PresentationFormat>Apresentação na tela (4:3)</PresentationFormat>
  <Paragraphs>37</Paragraphs>
  <Slides>12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6" baseType="lpstr">
      <vt:lpstr>Arial</vt:lpstr>
      <vt:lpstr>Trebuchet MS</vt:lpstr>
      <vt:lpstr>Wingdings 3</vt:lpstr>
      <vt:lpstr>Facetado</vt:lpstr>
      <vt:lpstr>Monitoramento de Horta Inteligente</vt:lpstr>
      <vt:lpstr>Introdução</vt:lpstr>
      <vt:lpstr>Objetivo do Projeto</vt:lpstr>
      <vt:lpstr>Componentes Utilizados</vt:lpstr>
      <vt:lpstr>Montagem do Sistema</vt:lpstr>
      <vt:lpstr>Instalação em Campo</vt:lpstr>
      <vt:lpstr>Encapsulamento dos Sensores</vt:lpstr>
      <vt:lpstr>Caixa de Controle</vt:lpstr>
      <vt:lpstr>Danos do Excesso de Água e o Fungo Ferrugem</vt:lpstr>
      <vt:lpstr>Benefícios do Sistema</vt:lpstr>
      <vt:lpstr>Conclusão</vt:lpstr>
      <vt:lpstr>Apresentação do PowerPoint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Marília Hoshino</cp:lastModifiedBy>
  <cp:revision>5</cp:revision>
  <dcterms:created xsi:type="dcterms:W3CDTF">2013-01-27T09:14:16Z</dcterms:created>
  <dcterms:modified xsi:type="dcterms:W3CDTF">2025-04-06T15:04:26Z</dcterms:modified>
  <cp:category/>
</cp:coreProperties>
</file>

<file path=docProps/thumbnail.jpeg>
</file>